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"/>
  </p:notesMasterIdLst>
  <p:sldIdLst>
    <p:sldId id="256" r:id="rId2"/>
  </p:sldIdLst>
  <p:sldSz cx="17556163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>
        <p:scale>
          <a:sx n="25" d="100"/>
          <a:sy n="25" d="100"/>
        </p:scale>
        <p:origin x="2295" y="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53DF8-0880-44C0-B6E4-622E6A2AF65D}" type="datetimeFigureOut">
              <a:rPr lang="en-CA" smtClean="0"/>
              <a:t>2023-01-08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1143000"/>
            <a:ext cx="16446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FDD45-9FE1-4D13-9260-C38166A880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9641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419137" rtl="0" eaLnBrk="1" latinLnBrk="0" hangingPunct="1">
      <a:defRPr sz="3175" kern="1200">
        <a:solidFill>
          <a:schemeClr val="tx1"/>
        </a:solidFill>
        <a:latin typeface="+mn-lt"/>
        <a:ea typeface="+mn-ea"/>
        <a:cs typeface="+mn-cs"/>
      </a:defRPr>
    </a:lvl1pPr>
    <a:lvl2pPr marL="1209568" algn="l" defTabSz="2419137" rtl="0" eaLnBrk="1" latinLnBrk="0" hangingPunct="1">
      <a:defRPr sz="3175" kern="1200">
        <a:solidFill>
          <a:schemeClr val="tx1"/>
        </a:solidFill>
        <a:latin typeface="+mn-lt"/>
        <a:ea typeface="+mn-ea"/>
        <a:cs typeface="+mn-cs"/>
      </a:defRPr>
    </a:lvl2pPr>
    <a:lvl3pPr marL="2419137" algn="l" defTabSz="2419137" rtl="0" eaLnBrk="1" latinLnBrk="0" hangingPunct="1">
      <a:defRPr sz="3175" kern="1200">
        <a:solidFill>
          <a:schemeClr val="tx1"/>
        </a:solidFill>
        <a:latin typeface="+mn-lt"/>
        <a:ea typeface="+mn-ea"/>
        <a:cs typeface="+mn-cs"/>
      </a:defRPr>
    </a:lvl3pPr>
    <a:lvl4pPr marL="3628705" algn="l" defTabSz="2419137" rtl="0" eaLnBrk="1" latinLnBrk="0" hangingPunct="1">
      <a:defRPr sz="3175" kern="1200">
        <a:solidFill>
          <a:schemeClr val="tx1"/>
        </a:solidFill>
        <a:latin typeface="+mn-lt"/>
        <a:ea typeface="+mn-ea"/>
        <a:cs typeface="+mn-cs"/>
      </a:defRPr>
    </a:lvl4pPr>
    <a:lvl5pPr marL="4838273" algn="l" defTabSz="2419137" rtl="0" eaLnBrk="1" latinLnBrk="0" hangingPunct="1">
      <a:defRPr sz="3175" kern="1200">
        <a:solidFill>
          <a:schemeClr val="tx1"/>
        </a:solidFill>
        <a:latin typeface="+mn-lt"/>
        <a:ea typeface="+mn-ea"/>
        <a:cs typeface="+mn-cs"/>
      </a:defRPr>
    </a:lvl5pPr>
    <a:lvl6pPr marL="6047842" algn="l" defTabSz="2419137" rtl="0" eaLnBrk="1" latinLnBrk="0" hangingPunct="1">
      <a:defRPr sz="3175" kern="1200">
        <a:solidFill>
          <a:schemeClr val="tx1"/>
        </a:solidFill>
        <a:latin typeface="+mn-lt"/>
        <a:ea typeface="+mn-ea"/>
        <a:cs typeface="+mn-cs"/>
      </a:defRPr>
    </a:lvl6pPr>
    <a:lvl7pPr marL="7257410" algn="l" defTabSz="2419137" rtl="0" eaLnBrk="1" latinLnBrk="0" hangingPunct="1">
      <a:defRPr sz="3175" kern="1200">
        <a:solidFill>
          <a:schemeClr val="tx1"/>
        </a:solidFill>
        <a:latin typeface="+mn-lt"/>
        <a:ea typeface="+mn-ea"/>
        <a:cs typeface="+mn-cs"/>
      </a:defRPr>
    </a:lvl7pPr>
    <a:lvl8pPr marL="8466978" algn="l" defTabSz="2419137" rtl="0" eaLnBrk="1" latinLnBrk="0" hangingPunct="1">
      <a:defRPr sz="3175" kern="1200">
        <a:solidFill>
          <a:schemeClr val="tx1"/>
        </a:solidFill>
        <a:latin typeface="+mn-lt"/>
        <a:ea typeface="+mn-ea"/>
        <a:cs typeface="+mn-cs"/>
      </a:defRPr>
    </a:lvl8pPr>
    <a:lvl9pPr marL="9676547" algn="l" defTabSz="2419137" rtl="0" eaLnBrk="1" latinLnBrk="0" hangingPunct="1">
      <a:defRPr sz="31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6675" y="1143000"/>
            <a:ext cx="1644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FDD45-9FE1-4D13-9260-C38166A8805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8104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6712" y="5387342"/>
            <a:ext cx="14922739" cy="11460480"/>
          </a:xfrm>
        </p:spPr>
        <p:txBody>
          <a:bodyPr anchor="b"/>
          <a:lstStyle>
            <a:lvl1pPr algn="ctr"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21" y="17289782"/>
            <a:ext cx="13167122" cy="7947658"/>
          </a:xfrm>
        </p:spPr>
        <p:txBody>
          <a:bodyPr/>
          <a:lstStyle>
            <a:lvl1pPr marL="0" indent="0" algn="ctr">
              <a:buNone/>
              <a:defRPr sz="4608"/>
            </a:lvl1pPr>
            <a:lvl2pPr marL="877824" indent="0" algn="ctr">
              <a:buNone/>
              <a:defRPr sz="3840"/>
            </a:lvl2pPr>
            <a:lvl3pPr marL="1755648" indent="0" algn="ctr">
              <a:buNone/>
              <a:defRPr sz="3456"/>
            </a:lvl3pPr>
            <a:lvl4pPr marL="2633472" indent="0" algn="ctr">
              <a:buNone/>
              <a:defRPr sz="3072"/>
            </a:lvl4pPr>
            <a:lvl5pPr marL="3511296" indent="0" algn="ctr">
              <a:buNone/>
              <a:defRPr sz="3072"/>
            </a:lvl5pPr>
            <a:lvl6pPr marL="4389120" indent="0" algn="ctr">
              <a:buNone/>
              <a:defRPr sz="3072"/>
            </a:lvl6pPr>
            <a:lvl7pPr marL="5266944" indent="0" algn="ctr">
              <a:buNone/>
              <a:defRPr sz="3072"/>
            </a:lvl7pPr>
            <a:lvl8pPr marL="6144768" indent="0" algn="ctr">
              <a:buNone/>
              <a:defRPr sz="3072"/>
            </a:lvl8pPr>
            <a:lvl9pPr marL="7022592" indent="0" algn="ctr">
              <a:buNone/>
              <a:defRPr sz="307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4189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5978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563630" y="1752600"/>
            <a:ext cx="3785548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987" y="1752600"/>
            <a:ext cx="11137191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507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545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843" y="8206749"/>
            <a:ext cx="15142191" cy="13693138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7843" y="22029429"/>
            <a:ext cx="15142191" cy="7200898"/>
          </a:xfrm>
        </p:spPr>
        <p:txBody>
          <a:bodyPr/>
          <a:lstStyle>
            <a:lvl1pPr marL="0" indent="0">
              <a:buNone/>
              <a:defRPr sz="4608">
                <a:solidFill>
                  <a:schemeClr val="tx1"/>
                </a:solidFill>
              </a:defRPr>
            </a:lvl1pPr>
            <a:lvl2pPr marL="877824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2pPr>
            <a:lvl3pPr marL="1755648" indent="0">
              <a:buNone/>
              <a:defRPr sz="3456">
                <a:solidFill>
                  <a:schemeClr val="tx1">
                    <a:tint val="75000"/>
                  </a:schemeClr>
                </a:solidFill>
              </a:defRPr>
            </a:lvl3pPr>
            <a:lvl4pPr marL="2633472" indent="0">
              <a:buNone/>
              <a:defRPr sz="3072">
                <a:solidFill>
                  <a:schemeClr val="tx1">
                    <a:tint val="75000"/>
                  </a:schemeClr>
                </a:solidFill>
              </a:defRPr>
            </a:lvl4pPr>
            <a:lvl5pPr marL="3511296" indent="0">
              <a:buNone/>
              <a:defRPr sz="3072">
                <a:solidFill>
                  <a:schemeClr val="tx1">
                    <a:tint val="75000"/>
                  </a:schemeClr>
                </a:solidFill>
              </a:defRPr>
            </a:lvl5pPr>
            <a:lvl6pPr marL="4389120" indent="0">
              <a:buNone/>
              <a:defRPr sz="3072">
                <a:solidFill>
                  <a:schemeClr val="tx1">
                    <a:tint val="75000"/>
                  </a:schemeClr>
                </a:solidFill>
              </a:defRPr>
            </a:lvl6pPr>
            <a:lvl7pPr marL="5266944" indent="0">
              <a:buNone/>
              <a:defRPr sz="3072">
                <a:solidFill>
                  <a:schemeClr val="tx1">
                    <a:tint val="75000"/>
                  </a:schemeClr>
                </a:solidFill>
              </a:defRPr>
            </a:lvl7pPr>
            <a:lvl8pPr marL="6144768" indent="0">
              <a:buNone/>
              <a:defRPr sz="3072">
                <a:solidFill>
                  <a:schemeClr val="tx1">
                    <a:tint val="75000"/>
                  </a:schemeClr>
                </a:solidFill>
              </a:defRPr>
            </a:lvl8pPr>
            <a:lvl9pPr marL="7022592" indent="0">
              <a:buNone/>
              <a:defRPr sz="30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3849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6986" y="8763000"/>
            <a:ext cx="7461369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87808" y="8763000"/>
            <a:ext cx="7461369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163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273" y="1752607"/>
            <a:ext cx="15142191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9275" y="8069582"/>
            <a:ext cx="7427079" cy="3954778"/>
          </a:xfrm>
        </p:spPr>
        <p:txBody>
          <a:bodyPr anchor="b"/>
          <a:lstStyle>
            <a:lvl1pPr marL="0" indent="0">
              <a:buNone/>
              <a:defRPr sz="4608" b="1"/>
            </a:lvl1pPr>
            <a:lvl2pPr marL="877824" indent="0">
              <a:buNone/>
              <a:defRPr sz="3840" b="1"/>
            </a:lvl2pPr>
            <a:lvl3pPr marL="1755648" indent="0">
              <a:buNone/>
              <a:defRPr sz="3456" b="1"/>
            </a:lvl3pPr>
            <a:lvl4pPr marL="2633472" indent="0">
              <a:buNone/>
              <a:defRPr sz="3072" b="1"/>
            </a:lvl4pPr>
            <a:lvl5pPr marL="3511296" indent="0">
              <a:buNone/>
              <a:defRPr sz="3072" b="1"/>
            </a:lvl5pPr>
            <a:lvl6pPr marL="4389120" indent="0">
              <a:buNone/>
              <a:defRPr sz="3072" b="1"/>
            </a:lvl6pPr>
            <a:lvl7pPr marL="5266944" indent="0">
              <a:buNone/>
              <a:defRPr sz="3072" b="1"/>
            </a:lvl7pPr>
            <a:lvl8pPr marL="6144768" indent="0">
              <a:buNone/>
              <a:defRPr sz="3072" b="1"/>
            </a:lvl8pPr>
            <a:lvl9pPr marL="7022592" indent="0">
              <a:buNone/>
              <a:defRPr sz="30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9275" y="12024360"/>
            <a:ext cx="7427079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887808" y="8069582"/>
            <a:ext cx="7463656" cy="3954778"/>
          </a:xfrm>
        </p:spPr>
        <p:txBody>
          <a:bodyPr anchor="b"/>
          <a:lstStyle>
            <a:lvl1pPr marL="0" indent="0">
              <a:buNone/>
              <a:defRPr sz="4608" b="1"/>
            </a:lvl1pPr>
            <a:lvl2pPr marL="877824" indent="0">
              <a:buNone/>
              <a:defRPr sz="3840" b="1"/>
            </a:lvl2pPr>
            <a:lvl3pPr marL="1755648" indent="0">
              <a:buNone/>
              <a:defRPr sz="3456" b="1"/>
            </a:lvl3pPr>
            <a:lvl4pPr marL="2633472" indent="0">
              <a:buNone/>
              <a:defRPr sz="3072" b="1"/>
            </a:lvl4pPr>
            <a:lvl5pPr marL="3511296" indent="0">
              <a:buNone/>
              <a:defRPr sz="3072" b="1"/>
            </a:lvl5pPr>
            <a:lvl6pPr marL="4389120" indent="0">
              <a:buNone/>
              <a:defRPr sz="3072" b="1"/>
            </a:lvl6pPr>
            <a:lvl7pPr marL="5266944" indent="0">
              <a:buNone/>
              <a:defRPr sz="3072" b="1"/>
            </a:lvl7pPr>
            <a:lvl8pPr marL="6144768" indent="0">
              <a:buNone/>
              <a:defRPr sz="3072" b="1"/>
            </a:lvl8pPr>
            <a:lvl9pPr marL="7022592" indent="0">
              <a:buNone/>
              <a:defRPr sz="30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887808" y="12024360"/>
            <a:ext cx="746365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9494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2023-01-08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0378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2023-01-08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4445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273" y="2194560"/>
            <a:ext cx="5662320" cy="7680960"/>
          </a:xfrm>
        </p:spPr>
        <p:txBody>
          <a:bodyPr anchor="b"/>
          <a:lstStyle>
            <a:lvl1pPr>
              <a:defRPr sz="61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3656" y="4739647"/>
            <a:ext cx="8887808" cy="23393400"/>
          </a:xfrm>
        </p:spPr>
        <p:txBody>
          <a:bodyPr/>
          <a:lstStyle>
            <a:lvl1pPr>
              <a:defRPr sz="6144"/>
            </a:lvl1pPr>
            <a:lvl2pPr>
              <a:defRPr sz="5376"/>
            </a:lvl2pPr>
            <a:lvl3pPr>
              <a:defRPr sz="4608"/>
            </a:lvl3pPr>
            <a:lvl4pPr>
              <a:defRPr sz="3840"/>
            </a:lvl4pPr>
            <a:lvl5pPr>
              <a:defRPr sz="3840"/>
            </a:lvl5pPr>
            <a:lvl6pPr>
              <a:defRPr sz="3840"/>
            </a:lvl6pPr>
            <a:lvl7pPr>
              <a:defRPr sz="3840"/>
            </a:lvl7pPr>
            <a:lvl8pPr>
              <a:defRPr sz="3840"/>
            </a:lvl8pPr>
            <a:lvl9pPr>
              <a:defRPr sz="38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9273" y="9875520"/>
            <a:ext cx="5662320" cy="18295622"/>
          </a:xfrm>
        </p:spPr>
        <p:txBody>
          <a:bodyPr/>
          <a:lstStyle>
            <a:lvl1pPr marL="0" indent="0">
              <a:buNone/>
              <a:defRPr sz="3072"/>
            </a:lvl1pPr>
            <a:lvl2pPr marL="877824" indent="0">
              <a:buNone/>
              <a:defRPr sz="2688"/>
            </a:lvl2pPr>
            <a:lvl3pPr marL="1755648" indent="0">
              <a:buNone/>
              <a:defRPr sz="2304"/>
            </a:lvl3pPr>
            <a:lvl4pPr marL="2633472" indent="0">
              <a:buNone/>
              <a:defRPr sz="1920"/>
            </a:lvl4pPr>
            <a:lvl5pPr marL="3511296" indent="0">
              <a:buNone/>
              <a:defRPr sz="1920"/>
            </a:lvl5pPr>
            <a:lvl6pPr marL="4389120" indent="0">
              <a:buNone/>
              <a:defRPr sz="1920"/>
            </a:lvl6pPr>
            <a:lvl7pPr marL="5266944" indent="0">
              <a:buNone/>
              <a:defRPr sz="1920"/>
            </a:lvl7pPr>
            <a:lvl8pPr marL="6144768" indent="0">
              <a:buNone/>
              <a:defRPr sz="1920"/>
            </a:lvl8pPr>
            <a:lvl9pPr marL="7022592" indent="0">
              <a:buNone/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311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273" y="2194560"/>
            <a:ext cx="5662320" cy="7680960"/>
          </a:xfrm>
        </p:spPr>
        <p:txBody>
          <a:bodyPr anchor="b"/>
          <a:lstStyle>
            <a:lvl1pPr>
              <a:defRPr sz="61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63656" y="4739647"/>
            <a:ext cx="8887808" cy="23393400"/>
          </a:xfrm>
        </p:spPr>
        <p:txBody>
          <a:bodyPr anchor="t"/>
          <a:lstStyle>
            <a:lvl1pPr marL="0" indent="0">
              <a:buNone/>
              <a:defRPr sz="6144"/>
            </a:lvl1pPr>
            <a:lvl2pPr marL="877824" indent="0">
              <a:buNone/>
              <a:defRPr sz="5376"/>
            </a:lvl2pPr>
            <a:lvl3pPr marL="1755648" indent="0">
              <a:buNone/>
              <a:defRPr sz="4608"/>
            </a:lvl3pPr>
            <a:lvl4pPr marL="2633472" indent="0">
              <a:buNone/>
              <a:defRPr sz="3840"/>
            </a:lvl4pPr>
            <a:lvl5pPr marL="3511296" indent="0">
              <a:buNone/>
              <a:defRPr sz="3840"/>
            </a:lvl5pPr>
            <a:lvl6pPr marL="4389120" indent="0">
              <a:buNone/>
              <a:defRPr sz="3840"/>
            </a:lvl6pPr>
            <a:lvl7pPr marL="5266944" indent="0">
              <a:buNone/>
              <a:defRPr sz="3840"/>
            </a:lvl7pPr>
            <a:lvl8pPr marL="6144768" indent="0">
              <a:buNone/>
              <a:defRPr sz="3840"/>
            </a:lvl8pPr>
            <a:lvl9pPr marL="7022592" indent="0">
              <a:buNone/>
              <a:defRPr sz="38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9273" y="9875520"/>
            <a:ext cx="5662320" cy="18295622"/>
          </a:xfrm>
        </p:spPr>
        <p:txBody>
          <a:bodyPr/>
          <a:lstStyle>
            <a:lvl1pPr marL="0" indent="0">
              <a:buNone/>
              <a:defRPr sz="3072"/>
            </a:lvl1pPr>
            <a:lvl2pPr marL="877824" indent="0">
              <a:buNone/>
              <a:defRPr sz="2688"/>
            </a:lvl2pPr>
            <a:lvl3pPr marL="1755648" indent="0">
              <a:buNone/>
              <a:defRPr sz="2304"/>
            </a:lvl3pPr>
            <a:lvl4pPr marL="2633472" indent="0">
              <a:buNone/>
              <a:defRPr sz="1920"/>
            </a:lvl4pPr>
            <a:lvl5pPr marL="3511296" indent="0">
              <a:buNone/>
              <a:defRPr sz="1920"/>
            </a:lvl5pPr>
            <a:lvl6pPr marL="4389120" indent="0">
              <a:buNone/>
              <a:defRPr sz="1920"/>
            </a:lvl6pPr>
            <a:lvl7pPr marL="5266944" indent="0">
              <a:buNone/>
              <a:defRPr sz="1920"/>
            </a:lvl7pPr>
            <a:lvl8pPr marL="6144768" indent="0">
              <a:buNone/>
              <a:defRPr sz="1920"/>
            </a:lvl8pPr>
            <a:lvl9pPr marL="7022592" indent="0">
              <a:buNone/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140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6986" y="1752607"/>
            <a:ext cx="15142191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6986" y="8763000"/>
            <a:ext cx="15142191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6986" y="30510487"/>
            <a:ext cx="3950137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EDE49-54AE-4C08-8A85-932F3DD1AFD5}" type="datetimeFigureOut">
              <a:rPr lang="en-CA" smtClean="0"/>
              <a:t>2023-01-08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5479" y="30510487"/>
            <a:ext cx="5925205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99040" y="30510487"/>
            <a:ext cx="3950137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2631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755648" rtl="0" eaLnBrk="1" latinLnBrk="0" hangingPunct="1">
        <a:lnSpc>
          <a:spcPct val="90000"/>
        </a:lnSpc>
        <a:spcBef>
          <a:spcPct val="0"/>
        </a:spcBef>
        <a:buNone/>
        <a:defRPr sz="84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8912" indent="-438912" algn="l" defTabSz="1755648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5376" kern="1200">
          <a:solidFill>
            <a:schemeClr val="tx1"/>
          </a:solidFill>
          <a:latin typeface="+mn-lt"/>
          <a:ea typeface="+mn-ea"/>
          <a:cs typeface="+mn-cs"/>
        </a:defRPr>
      </a:lvl1pPr>
      <a:lvl2pPr marL="1316736" indent="-438912" algn="l" defTabSz="1755648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4608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indent="-438912" algn="l" defTabSz="1755648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3pPr>
      <a:lvl4pPr marL="3072384" indent="-438912" algn="l" defTabSz="1755648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456" kern="1200">
          <a:solidFill>
            <a:schemeClr val="tx1"/>
          </a:solidFill>
          <a:latin typeface="+mn-lt"/>
          <a:ea typeface="+mn-ea"/>
          <a:cs typeface="+mn-cs"/>
        </a:defRPr>
      </a:lvl4pPr>
      <a:lvl5pPr marL="3950208" indent="-438912" algn="l" defTabSz="1755648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456" kern="1200">
          <a:solidFill>
            <a:schemeClr val="tx1"/>
          </a:solidFill>
          <a:latin typeface="+mn-lt"/>
          <a:ea typeface="+mn-ea"/>
          <a:cs typeface="+mn-cs"/>
        </a:defRPr>
      </a:lvl5pPr>
      <a:lvl6pPr marL="4828032" indent="-438912" algn="l" defTabSz="1755648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456" kern="1200">
          <a:solidFill>
            <a:schemeClr val="tx1"/>
          </a:solidFill>
          <a:latin typeface="+mn-lt"/>
          <a:ea typeface="+mn-ea"/>
          <a:cs typeface="+mn-cs"/>
        </a:defRPr>
      </a:lvl6pPr>
      <a:lvl7pPr marL="5705856" indent="-438912" algn="l" defTabSz="1755648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456" kern="1200">
          <a:solidFill>
            <a:schemeClr val="tx1"/>
          </a:solidFill>
          <a:latin typeface="+mn-lt"/>
          <a:ea typeface="+mn-ea"/>
          <a:cs typeface="+mn-cs"/>
        </a:defRPr>
      </a:lvl7pPr>
      <a:lvl8pPr marL="6583680" indent="-438912" algn="l" defTabSz="1755648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456" kern="1200">
          <a:solidFill>
            <a:schemeClr val="tx1"/>
          </a:solidFill>
          <a:latin typeface="+mn-lt"/>
          <a:ea typeface="+mn-ea"/>
          <a:cs typeface="+mn-cs"/>
        </a:defRPr>
      </a:lvl8pPr>
      <a:lvl9pPr marL="7461504" indent="-438912" algn="l" defTabSz="1755648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4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55648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1pPr>
      <a:lvl2pPr marL="877824" algn="l" defTabSz="1755648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2pPr>
      <a:lvl3pPr marL="1755648" algn="l" defTabSz="1755648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3pPr>
      <a:lvl4pPr marL="2633472" algn="l" defTabSz="1755648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4pPr>
      <a:lvl5pPr marL="3511296" algn="l" defTabSz="1755648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5pPr>
      <a:lvl6pPr marL="4389120" algn="l" defTabSz="1755648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6pPr>
      <a:lvl7pPr marL="5266944" algn="l" defTabSz="1755648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7pPr>
      <a:lvl8pPr marL="6144768" algn="l" defTabSz="1755648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8pPr>
      <a:lvl9pPr marL="7022592" algn="l" defTabSz="1755648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1.wdp"/><Relationship Id="rId5" Type="http://schemas.openxmlformats.org/officeDocument/2006/relationships/image" Target="../media/image3.tif"/><Relationship Id="rId10" Type="http://schemas.openxmlformats.org/officeDocument/2006/relationships/image" Target="../media/image8.png"/><Relationship Id="rId4" Type="http://schemas.openxmlformats.org/officeDocument/2006/relationships/image" Target="../media/image2.tif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564AD5-0C33-ED91-EFAE-012EA2B687EE}"/>
              </a:ext>
            </a:extLst>
          </p:cNvPr>
          <p:cNvSpPr/>
          <p:nvPr/>
        </p:nvSpPr>
        <p:spPr>
          <a:xfrm>
            <a:off x="0" y="22157144"/>
            <a:ext cx="17556163" cy="3285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756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E75F4E-9258-7773-D067-BE29BEFF8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50" y="24744449"/>
            <a:ext cx="9473590" cy="70690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A24E8E-6569-51A0-E4C1-86F350E19DFE}"/>
              </a:ext>
            </a:extLst>
          </p:cNvPr>
          <p:cNvSpPr txBox="1"/>
          <p:nvPr/>
        </p:nvSpPr>
        <p:spPr>
          <a:xfrm>
            <a:off x="6851481" y="911765"/>
            <a:ext cx="63093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latin typeface="Arial Narrow" panose="020B0606020202030204" pitchFamily="34" charset="0"/>
              </a:rPr>
              <a:t>Battery</a:t>
            </a:r>
            <a:endParaRPr lang="en-CA" sz="10000" dirty="0">
              <a:latin typeface="Arial Narrow" panose="020B0606020202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E7652-393A-77C0-FFA2-0298D694CE46}"/>
              </a:ext>
            </a:extLst>
          </p:cNvPr>
          <p:cNvSpPr txBox="1"/>
          <p:nvPr/>
        </p:nvSpPr>
        <p:spPr>
          <a:xfrm>
            <a:off x="378651" y="22843119"/>
            <a:ext cx="630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 Narrow" panose="020B0606020202030204" pitchFamily="34" charset="0"/>
              </a:rPr>
              <a:t>Our Product</a:t>
            </a:r>
            <a:endParaRPr lang="en-CA" sz="7200" dirty="0">
              <a:latin typeface="Arial Narrow" panose="020B0606020202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7959E9D-29EA-D853-59A2-74619016E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6074" y="12564308"/>
            <a:ext cx="10432613" cy="78244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63657E-26CE-5573-4C85-788EB9D28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40" y="26212800"/>
            <a:ext cx="6328780" cy="4746585"/>
          </a:xfrm>
          <a:prstGeom prst="rect">
            <a:avLst/>
          </a:prstGeom>
        </p:spPr>
      </p:pic>
      <p:pic>
        <p:nvPicPr>
          <p:cNvPr id="20" name="Graphic 19" descr="Wireless">
            <a:extLst>
              <a:ext uri="{FF2B5EF4-FFF2-40B4-BE49-F238E27FC236}">
                <a16:creationId xmlns:a16="http://schemas.microsoft.com/office/drawing/2014/main" id="{28D518CF-6A44-833F-32AB-A0DEF429B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101770">
            <a:off x="6296059" y="11042733"/>
            <a:ext cx="1921500" cy="1921500"/>
          </a:xfrm>
          <a:prstGeom prst="rect">
            <a:avLst/>
          </a:prstGeom>
        </p:spPr>
      </p:pic>
      <p:pic>
        <p:nvPicPr>
          <p:cNvPr id="25" name="Graphic 24" descr="Cloud">
            <a:extLst>
              <a:ext uri="{FF2B5EF4-FFF2-40B4-BE49-F238E27FC236}">
                <a16:creationId xmlns:a16="http://schemas.microsoft.com/office/drawing/2014/main" id="{7CDE202C-329F-8C96-5FD3-9052F7FDBC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62334" y="2823559"/>
            <a:ext cx="7631493" cy="713754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E53C653-1EC6-FEC7-3024-A61A7158036B}"/>
              </a:ext>
            </a:extLst>
          </p:cNvPr>
          <p:cNvSpPr txBox="1"/>
          <p:nvPr/>
        </p:nvSpPr>
        <p:spPr>
          <a:xfrm>
            <a:off x="5040265" y="9909040"/>
            <a:ext cx="2495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AH&lt;9</a:t>
            </a:r>
            <a:endParaRPr lang="en-CA" sz="6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7400E3-E677-52D3-A510-7625D85A2AD0}"/>
              </a:ext>
            </a:extLst>
          </p:cNvPr>
          <p:cNvCxnSpPr>
            <a:cxnSpLocks/>
          </p:cNvCxnSpPr>
          <p:nvPr/>
        </p:nvCxnSpPr>
        <p:spPr>
          <a:xfrm flipV="1">
            <a:off x="7502273" y="8828972"/>
            <a:ext cx="600418" cy="2251986"/>
          </a:xfrm>
          <a:prstGeom prst="straightConnector1">
            <a:avLst/>
          </a:prstGeom>
          <a:ln w="1682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E112433-CD4C-2298-497C-C43204365E70}"/>
              </a:ext>
            </a:extLst>
          </p:cNvPr>
          <p:cNvSpPr txBox="1"/>
          <p:nvPr/>
        </p:nvSpPr>
        <p:spPr>
          <a:xfrm>
            <a:off x="7198400" y="5479356"/>
            <a:ext cx="34260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Cloud Service</a:t>
            </a:r>
            <a:endParaRPr lang="en-CA" sz="8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FA6253B-6E58-62FA-B7F4-8D0A19A2D027}"/>
              </a:ext>
            </a:extLst>
          </p:cNvPr>
          <p:cNvCxnSpPr>
            <a:cxnSpLocks/>
          </p:cNvCxnSpPr>
          <p:nvPr/>
        </p:nvCxnSpPr>
        <p:spPr>
          <a:xfrm>
            <a:off x="9996891" y="8828972"/>
            <a:ext cx="1566459" cy="2095731"/>
          </a:xfrm>
          <a:prstGeom prst="straightConnector1">
            <a:avLst/>
          </a:prstGeom>
          <a:ln w="1682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Wireless">
            <a:extLst>
              <a:ext uri="{FF2B5EF4-FFF2-40B4-BE49-F238E27FC236}">
                <a16:creationId xmlns:a16="http://schemas.microsoft.com/office/drawing/2014/main" id="{73D14E1E-09A7-1742-2961-2AB8D3368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10574">
            <a:off x="10894074" y="10648692"/>
            <a:ext cx="1921500" cy="19215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DAFF912-C430-539E-A9A5-1D2AB07F9C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451" y="12003483"/>
            <a:ext cx="5554725" cy="909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76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281</TotalTime>
  <Words>9</Words>
  <Application>Microsoft Office PowerPoint</Application>
  <PresentationFormat>Custom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Narrow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Mauricio Benavides</dc:creator>
  <cp:lastModifiedBy>Mauricio Benavides</cp:lastModifiedBy>
  <cp:revision>5</cp:revision>
  <dcterms:created xsi:type="dcterms:W3CDTF">2023-01-08T18:02:33Z</dcterms:created>
  <dcterms:modified xsi:type="dcterms:W3CDTF">2023-01-09T01:17:13Z</dcterms:modified>
</cp:coreProperties>
</file>